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4"/>
  </p:sldMasterIdLst>
  <p:notesMasterIdLst>
    <p:notesMasterId r:id="rId10"/>
  </p:notesMasterIdLst>
  <p:handoutMasterIdLst>
    <p:handoutMasterId r:id="rId11"/>
  </p:handoutMasterIdLst>
  <p:sldIdLst>
    <p:sldId id="264" r:id="rId5"/>
    <p:sldId id="260" r:id="rId6"/>
    <p:sldId id="261" r:id="rId7"/>
    <p:sldId id="262" r:id="rId8"/>
    <p:sldId id="263" r:id="rId9"/>
  </p:sldIdLst>
  <p:sldSz cx="7772400" cy="10058400"/>
  <p:notesSz cx="6858000" cy="9144000"/>
  <p:defaultTextStyle>
    <a:defPPr rtl="0">
      <a:defRPr lang="de-de"/>
    </a:defPPr>
    <a:lvl1pPr marL="0" algn="l" defTabSz="318394" rtl="0" eaLnBrk="1" latinLnBrk="0" hangingPunct="1">
      <a:defRPr sz="1254" kern="1200">
        <a:solidFill>
          <a:schemeClr val="tx1"/>
        </a:solidFill>
        <a:latin typeface="+mn-lt"/>
        <a:ea typeface="+mn-ea"/>
        <a:cs typeface="+mn-cs"/>
      </a:defRPr>
    </a:lvl1pPr>
    <a:lvl2pPr marL="318394" algn="l" defTabSz="318394" rtl="0" eaLnBrk="1" latinLnBrk="0" hangingPunct="1">
      <a:defRPr sz="1254" kern="1200">
        <a:solidFill>
          <a:schemeClr val="tx1"/>
        </a:solidFill>
        <a:latin typeface="+mn-lt"/>
        <a:ea typeface="+mn-ea"/>
        <a:cs typeface="+mn-cs"/>
      </a:defRPr>
    </a:lvl2pPr>
    <a:lvl3pPr marL="636788" algn="l" defTabSz="318394" rtl="0" eaLnBrk="1" latinLnBrk="0" hangingPunct="1">
      <a:defRPr sz="1254" kern="1200">
        <a:solidFill>
          <a:schemeClr val="tx1"/>
        </a:solidFill>
        <a:latin typeface="+mn-lt"/>
        <a:ea typeface="+mn-ea"/>
        <a:cs typeface="+mn-cs"/>
      </a:defRPr>
    </a:lvl3pPr>
    <a:lvl4pPr marL="955182" algn="l" defTabSz="318394" rtl="0" eaLnBrk="1" latinLnBrk="0" hangingPunct="1">
      <a:defRPr sz="1254" kern="1200">
        <a:solidFill>
          <a:schemeClr val="tx1"/>
        </a:solidFill>
        <a:latin typeface="+mn-lt"/>
        <a:ea typeface="+mn-ea"/>
        <a:cs typeface="+mn-cs"/>
      </a:defRPr>
    </a:lvl4pPr>
    <a:lvl5pPr marL="1273576" algn="l" defTabSz="318394" rtl="0" eaLnBrk="1" latinLnBrk="0" hangingPunct="1">
      <a:defRPr sz="1254" kern="1200">
        <a:solidFill>
          <a:schemeClr val="tx1"/>
        </a:solidFill>
        <a:latin typeface="+mn-lt"/>
        <a:ea typeface="+mn-ea"/>
        <a:cs typeface="+mn-cs"/>
      </a:defRPr>
    </a:lvl5pPr>
    <a:lvl6pPr marL="1591970" algn="l" defTabSz="318394" rtl="0" eaLnBrk="1" latinLnBrk="0" hangingPunct="1">
      <a:defRPr sz="1254" kern="1200">
        <a:solidFill>
          <a:schemeClr val="tx1"/>
        </a:solidFill>
        <a:latin typeface="+mn-lt"/>
        <a:ea typeface="+mn-ea"/>
        <a:cs typeface="+mn-cs"/>
      </a:defRPr>
    </a:lvl6pPr>
    <a:lvl7pPr marL="1910364" algn="l" defTabSz="318394" rtl="0" eaLnBrk="1" latinLnBrk="0" hangingPunct="1">
      <a:defRPr sz="1254" kern="1200">
        <a:solidFill>
          <a:schemeClr val="tx1"/>
        </a:solidFill>
        <a:latin typeface="+mn-lt"/>
        <a:ea typeface="+mn-ea"/>
        <a:cs typeface="+mn-cs"/>
      </a:defRPr>
    </a:lvl7pPr>
    <a:lvl8pPr marL="2228759" algn="l" defTabSz="318394" rtl="0" eaLnBrk="1" latinLnBrk="0" hangingPunct="1">
      <a:defRPr sz="1254" kern="1200">
        <a:solidFill>
          <a:schemeClr val="tx1"/>
        </a:solidFill>
        <a:latin typeface="+mn-lt"/>
        <a:ea typeface="+mn-ea"/>
        <a:cs typeface="+mn-cs"/>
      </a:defRPr>
    </a:lvl8pPr>
    <a:lvl9pPr marL="2547153" algn="l" defTabSz="318394" rtl="0" eaLnBrk="1" latinLnBrk="0" hangingPunct="1">
      <a:defRPr sz="125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24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8F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807" autoAdjust="0"/>
  </p:normalViewPr>
  <p:slideViewPr>
    <p:cSldViewPr snapToGrid="0" showGuides="1">
      <p:cViewPr varScale="1">
        <p:scale>
          <a:sx n="51" d="100"/>
          <a:sy n="51" d="100"/>
        </p:scale>
        <p:origin x="1882" y="269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79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2259D4FB-30F7-4FDF-8966-7AFAB9958E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7ACA5C2-0CD6-4052-BD14-685A5827C00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99EB616-B3C9-45F5-B9F5-4ADBEA07A32E}" type="datetime1">
              <a:rPr lang="de-DE" smtClean="0"/>
              <a:t>27.02.2026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F73E931-0E3E-4F98-AF64-3B3F1C84AA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A2369DF-2578-4BAF-842C-F4F0517AB3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1562FDD-4481-4621-B982-23DB884D1BC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7589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653DF-A9B2-4E66-9BA9-91288664E098}" type="datetime1">
              <a:rPr lang="de-DE" smtClean="0"/>
              <a:pPr/>
              <a:t>27.02.2026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236788" y="1143000"/>
            <a:ext cx="23844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 dirty="0"/>
              <a:t>Textmasterformat durch Klicken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81E85-9CC3-4A9B-B81E-A09D3056510A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87575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1E85-9CC3-4A9B-B81E-A09D3056510A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700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1E85-9CC3-4A9B-B81E-A09D3056510A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7607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1E85-9CC3-4A9B-B81E-A09D3056510A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9093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6A535-F438-CE15-114B-A0F5E9BDD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D01C08E-789B-ECBD-FFBB-F9CFC368DE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73C870F-DC87-5585-7390-82FC41A45D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744F370-27CF-E054-73FD-641FF4853E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81E85-9CC3-4A9B-B81E-A09D3056510A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11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ption 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ildplatzhalter 5">
            <a:extLst>
              <a:ext uri="{FF2B5EF4-FFF2-40B4-BE49-F238E27FC236}">
                <a16:creationId xmlns:a16="http://schemas.microsoft.com/office/drawing/2014/main" id="{6CFD2AF8-5DF6-43B3-AA3E-BAF1C1118E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97274" y="1830387"/>
            <a:ext cx="4576762" cy="6397625"/>
          </a:xfrm>
          <a:solidFill>
            <a:schemeClr val="accent2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867173" y="2134362"/>
            <a:ext cx="3505745" cy="742188"/>
          </a:xfrm>
        </p:spPr>
        <p:txBody>
          <a:bodyPr rtlCol="0" anchor="t">
            <a:noAutofit/>
          </a:bodyPr>
          <a:lstStyle>
            <a:lvl1pPr algn="l">
              <a:defRPr sz="2400">
                <a:solidFill>
                  <a:schemeClr val="accent4"/>
                </a:solidFill>
              </a:defRPr>
            </a:lvl1pPr>
          </a:lstStyle>
          <a:p>
            <a:pPr rtl="0"/>
            <a:r>
              <a:rPr lang="de-DE" noProof="0"/>
              <a:t>Titel durch Klicken hinzufügen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867173" y="7642860"/>
            <a:ext cx="4038055" cy="36576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200" b="1">
                <a:solidFill>
                  <a:schemeClr val="accent4"/>
                </a:solidFill>
              </a:defRPr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pPr rtl="0"/>
            <a:r>
              <a:rPr lang="de-DE" noProof="0"/>
              <a:t>Zum Bearbeiten des Textes anklicken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C612DA68-134A-4009-967F-0F55D7986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7174" y="3105086"/>
            <a:ext cx="2296070" cy="1038289"/>
          </a:xfrm>
        </p:spPr>
        <p:txBody>
          <a:bodyPr rtlCol="0">
            <a:norm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de-DE" noProof="0"/>
              <a:t>Untertitel durch Klicken hinzufügen</a:t>
            </a:r>
          </a:p>
        </p:txBody>
      </p:sp>
    </p:spTree>
    <p:extLst>
      <p:ext uri="{BB962C8B-B14F-4D97-AF65-F5344CB8AC3E}">
        <p14:creationId xmlns:p14="http://schemas.microsoft.com/office/powerpoint/2010/main" val="3652146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633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 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ildplatzhalter 5">
            <a:extLst>
              <a:ext uri="{FF2B5EF4-FFF2-40B4-BE49-F238E27FC236}">
                <a16:creationId xmlns:a16="http://schemas.microsoft.com/office/drawing/2014/main" id="{6CFD2AF8-5DF6-43B3-AA3E-BAF1C1118E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97274" y="1830387"/>
            <a:ext cx="4576762" cy="6397625"/>
          </a:xfrm>
          <a:solidFill>
            <a:schemeClr val="accent5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867173" y="2134362"/>
            <a:ext cx="3505745" cy="742188"/>
          </a:xfrm>
        </p:spPr>
        <p:txBody>
          <a:bodyPr rtlCol="0" anchor="t">
            <a:noAutofit/>
          </a:bodyPr>
          <a:lstStyle>
            <a:lvl1pPr algn="l">
              <a:defRPr sz="2400">
                <a:solidFill>
                  <a:schemeClr val="accent1"/>
                </a:solidFill>
              </a:defRPr>
            </a:lvl1pPr>
          </a:lstStyle>
          <a:p>
            <a:pPr rtl="0"/>
            <a:r>
              <a:rPr lang="de-DE" noProof="0"/>
              <a:t>Titel durch Klicken hinzufügen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867173" y="7642860"/>
            <a:ext cx="4038055" cy="36576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200" b="1">
                <a:solidFill>
                  <a:schemeClr val="accent1"/>
                </a:solidFill>
              </a:defRPr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pPr rtl="0"/>
            <a:r>
              <a:rPr lang="de-DE" noProof="0"/>
              <a:t>Zum Bearbeiten des Textes anklicken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C612DA68-134A-4009-967F-0F55D7986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7174" y="3105086"/>
            <a:ext cx="2296070" cy="1038289"/>
          </a:xfrm>
        </p:spPr>
        <p:txBody>
          <a:bodyPr rtlCol="0">
            <a:norm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de-DE" noProof="0"/>
              <a:t>Untertitel durch Klicken hinzufügen</a:t>
            </a:r>
          </a:p>
        </p:txBody>
      </p:sp>
    </p:spTree>
    <p:extLst>
      <p:ext uri="{BB962C8B-B14F-4D97-AF65-F5344CB8AC3E}">
        <p14:creationId xmlns:p14="http://schemas.microsoft.com/office/powerpoint/2010/main" val="40216321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633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Bildplatzhalter 5">
            <a:extLst>
              <a:ext uri="{FF2B5EF4-FFF2-40B4-BE49-F238E27FC236}">
                <a16:creationId xmlns:a16="http://schemas.microsoft.com/office/drawing/2014/main" id="{6CFD2AF8-5DF6-43B3-AA3E-BAF1C1118E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97274" y="1830387"/>
            <a:ext cx="4576762" cy="6397625"/>
          </a:xfrm>
          <a:solidFill>
            <a:schemeClr val="accent4"/>
          </a:solidFill>
        </p:spPr>
        <p:txBody>
          <a:bodyPr rtlCol="0"/>
          <a:lstStyle/>
          <a:p>
            <a:pPr rtl="0"/>
            <a:r>
              <a:rPr lang="de-DE" noProof="0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867173" y="2134362"/>
            <a:ext cx="3505745" cy="742188"/>
          </a:xfrm>
        </p:spPr>
        <p:txBody>
          <a:bodyPr rtlCol="0" anchor="t">
            <a:noAutofit/>
          </a:bodyPr>
          <a:lstStyle>
            <a:lvl1pPr algn="l">
              <a:defRPr sz="2400">
                <a:solidFill>
                  <a:schemeClr val="accent2"/>
                </a:solidFill>
              </a:defRPr>
            </a:lvl1pPr>
          </a:lstStyle>
          <a:p>
            <a:pPr rtl="0"/>
            <a:r>
              <a:rPr lang="de-DE" noProof="0"/>
              <a:t>Titel durch Klicken hinzufügen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867173" y="7642860"/>
            <a:ext cx="4038055" cy="36576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200" b="1">
                <a:solidFill>
                  <a:schemeClr val="accent2"/>
                </a:solidFill>
              </a:defRPr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pPr rtl="0"/>
            <a:r>
              <a:rPr lang="de-DE" noProof="0"/>
              <a:t>Zum Bearbeiten des Textes anklicken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C612DA68-134A-4009-967F-0F55D7986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7174" y="3105086"/>
            <a:ext cx="2296070" cy="1038289"/>
          </a:xfrm>
        </p:spPr>
        <p:txBody>
          <a:bodyPr rtlCol="0">
            <a:norm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de-DE" noProof="0"/>
              <a:t>Untertitel durch Klicken hinzufügen</a:t>
            </a:r>
          </a:p>
        </p:txBody>
      </p:sp>
    </p:spTree>
    <p:extLst>
      <p:ext uri="{BB962C8B-B14F-4D97-AF65-F5344CB8AC3E}">
        <p14:creationId xmlns:p14="http://schemas.microsoft.com/office/powerpoint/2010/main" val="789906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633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6858000" cy="23294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4353" y="2662518"/>
            <a:ext cx="6703695" cy="63970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-DE" noProof="0" dirty="0"/>
              <a:t>Textmasterformat durch Klicken bearbeiten</a:t>
            </a:r>
          </a:p>
          <a:p>
            <a:pPr lvl="1" rtl="0"/>
            <a:r>
              <a:rPr lang="de-DE" noProof="0" dirty="0"/>
              <a:t>Zweite Ebene</a:t>
            </a:r>
          </a:p>
          <a:p>
            <a:pPr lvl="2" rtl="0"/>
            <a:r>
              <a:rPr lang="de-DE" noProof="0" dirty="0"/>
              <a:t>Dritte Ebene</a:t>
            </a:r>
          </a:p>
          <a:p>
            <a:pPr lvl="3" rtl="0"/>
            <a:r>
              <a:rPr lang="de-DE" noProof="0" dirty="0"/>
              <a:t>Vierte Ebene</a:t>
            </a:r>
          </a:p>
          <a:p>
            <a:pPr lvl="4" rtl="0"/>
            <a:r>
              <a:rPr lang="de-DE" noProof="0" dirty="0"/>
              <a:t>Fünfte Ebene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B5B72929-4284-46F4-87D0-A65010D7A8DA}"/>
              </a:ext>
            </a:extLst>
          </p:cNvPr>
          <p:cNvGrpSpPr/>
          <p:nvPr userDrawn="1"/>
        </p:nvGrpSpPr>
        <p:grpSpPr>
          <a:xfrm>
            <a:off x="1145013" y="1362456"/>
            <a:ext cx="457200" cy="457200"/>
            <a:chOff x="1146657" y="1367864"/>
            <a:chExt cx="457200" cy="457200"/>
          </a:xfrm>
        </p:grpSpPr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75B146CF-E337-486F-A2F7-0A3CB407516E}"/>
                </a:ext>
              </a:extLst>
            </p:cNvPr>
            <p:cNvCxnSpPr/>
            <p:nvPr userDrawn="1"/>
          </p:nvCxnSpPr>
          <p:spPr>
            <a:xfrm>
              <a:off x="1599093" y="1367864"/>
              <a:ext cx="0" cy="4572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F4859B9A-AEE1-4AA0-BE7F-94B0570501E8}"/>
                </a:ext>
              </a:extLst>
            </p:cNvPr>
            <p:cNvCxnSpPr/>
            <p:nvPr userDrawn="1"/>
          </p:nvCxnSpPr>
          <p:spPr>
            <a:xfrm>
              <a:off x="1146657" y="1822682"/>
              <a:ext cx="4572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979C5B99-7A02-4E16-B2B6-FA35DF32CAE5}"/>
              </a:ext>
            </a:extLst>
          </p:cNvPr>
          <p:cNvGrpSpPr/>
          <p:nvPr userDrawn="1"/>
        </p:nvGrpSpPr>
        <p:grpSpPr>
          <a:xfrm>
            <a:off x="6174029" y="1365481"/>
            <a:ext cx="457200" cy="457200"/>
            <a:chOff x="6182697" y="1367925"/>
            <a:chExt cx="457200" cy="457200"/>
          </a:xfrm>
        </p:grpSpPr>
        <p:cxnSp>
          <p:nvCxnSpPr>
            <p:cNvPr id="8" name="Gerader Verbinder 7">
              <a:extLst>
                <a:ext uri="{FF2B5EF4-FFF2-40B4-BE49-F238E27FC236}">
                  <a16:creationId xmlns:a16="http://schemas.microsoft.com/office/drawing/2014/main" id="{47A579B1-2CC8-4EF0-8158-4893BBA09376}"/>
                </a:ext>
              </a:extLst>
            </p:cNvPr>
            <p:cNvCxnSpPr/>
            <p:nvPr userDrawn="1"/>
          </p:nvCxnSpPr>
          <p:spPr>
            <a:xfrm rot="5400000">
              <a:off x="6411297" y="1594081"/>
              <a:ext cx="0" cy="4572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69A7BCAD-C66A-48C1-A59B-17319FAFE4ED}"/>
                </a:ext>
              </a:extLst>
            </p:cNvPr>
            <p:cNvCxnSpPr/>
            <p:nvPr userDrawn="1"/>
          </p:nvCxnSpPr>
          <p:spPr>
            <a:xfrm rot="5400000">
              <a:off x="5958985" y="1596525"/>
              <a:ext cx="4572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1C9CFED-A3C3-4DFF-883C-EB1989A861C1}"/>
              </a:ext>
            </a:extLst>
          </p:cNvPr>
          <p:cNvGrpSpPr/>
          <p:nvPr userDrawn="1"/>
        </p:nvGrpSpPr>
        <p:grpSpPr>
          <a:xfrm>
            <a:off x="1141694" y="8230979"/>
            <a:ext cx="457200" cy="457200"/>
            <a:chOff x="1141694" y="8230979"/>
            <a:chExt cx="457200" cy="457200"/>
          </a:xfrm>
        </p:grpSpPr>
        <p:cxnSp>
          <p:nvCxnSpPr>
            <p:cNvPr id="11" name="Gerader Verbinder 10">
              <a:extLst>
                <a:ext uri="{FF2B5EF4-FFF2-40B4-BE49-F238E27FC236}">
                  <a16:creationId xmlns:a16="http://schemas.microsoft.com/office/drawing/2014/main" id="{3AAF7F20-A0AB-4AF8-8ED8-49BA266F53EC}"/>
                </a:ext>
              </a:extLst>
            </p:cNvPr>
            <p:cNvCxnSpPr/>
            <p:nvPr userDrawn="1"/>
          </p:nvCxnSpPr>
          <p:spPr>
            <a:xfrm rot="16200000">
              <a:off x="1370294" y="8006714"/>
              <a:ext cx="0" cy="4572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07809F16-3BA9-4A8D-A92F-DBE7904ABB02}"/>
                </a:ext>
              </a:extLst>
            </p:cNvPr>
            <p:cNvCxnSpPr/>
            <p:nvPr userDrawn="1"/>
          </p:nvCxnSpPr>
          <p:spPr>
            <a:xfrm rot="16200000">
              <a:off x="1368849" y="8459579"/>
              <a:ext cx="4572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7714E69D-18ED-4F03-9A4F-6792560A5C28}"/>
              </a:ext>
            </a:extLst>
          </p:cNvPr>
          <p:cNvGrpSpPr/>
          <p:nvPr userDrawn="1"/>
        </p:nvGrpSpPr>
        <p:grpSpPr>
          <a:xfrm>
            <a:off x="6172200" y="8231908"/>
            <a:ext cx="457200" cy="457200"/>
            <a:chOff x="6185680" y="8231908"/>
            <a:chExt cx="457200" cy="457200"/>
          </a:xfrm>
        </p:grpSpPr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6B877FE2-9299-4774-8F85-A61AD165FAA1}"/>
                </a:ext>
              </a:extLst>
            </p:cNvPr>
            <p:cNvCxnSpPr/>
            <p:nvPr userDrawn="1"/>
          </p:nvCxnSpPr>
          <p:spPr>
            <a:xfrm rot="10800000">
              <a:off x="6187585" y="8231908"/>
              <a:ext cx="0" cy="45720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A1D6537B-0903-43C6-AD0D-1D9C899D44DA}"/>
                </a:ext>
              </a:extLst>
            </p:cNvPr>
            <p:cNvCxnSpPr/>
            <p:nvPr userDrawn="1"/>
          </p:nvCxnSpPr>
          <p:spPr>
            <a:xfrm rot="10800000">
              <a:off x="6185680" y="8235718"/>
              <a:ext cx="457200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48474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6" r:id="rId2"/>
    <p:sldLayoutId id="2147483677" r:id="rId3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1000" b="1" kern="1200" spc="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None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None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indent="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None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indent="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None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68" userDrawn="1">
          <p15:clr>
            <a:srgbClr val="F26B43"/>
          </p15:clr>
        </p15:guide>
        <p15:guide id="2" pos="24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06EB844-A1F1-D723-EBB7-54750EE2DB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9288" y="690691"/>
            <a:ext cx="4233824" cy="1748090"/>
          </a:xfrm>
        </p:spPr>
        <p:txBody>
          <a:bodyPr/>
          <a:lstStyle/>
          <a:p>
            <a:pPr algn="ctr"/>
            <a:r>
              <a:rPr lang="de-AT" sz="6000" dirty="0"/>
              <a:t>Dessous</a:t>
            </a:r>
            <a:br>
              <a:rPr lang="de-AT" sz="6000" dirty="0"/>
            </a:br>
            <a:r>
              <a:rPr lang="de-AT" sz="6000" dirty="0"/>
              <a:t>Geschenk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A12502AE-6A6B-F50D-9475-FDEDE4A4B8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5761" y="8102363"/>
            <a:ext cx="6280878" cy="768371"/>
          </a:xfrm>
        </p:spPr>
        <p:txBody>
          <a:bodyPr>
            <a:noAutofit/>
          </a:bodyPr>
          <a:lstStyle/>
          <a:p>
            <a:r>
              <a:rPr lang="de-AT" sz="4000" dirty="0"/>
              <a:t>von meinem </a:t>
            </a:r>
          </a:p>
          <a:p>
            <a:r>
              <a:rPr lang="de-AT" sz="4000" dirty="0"/>
              <a:t>Fan Pille aus Deutschland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210006C-EA28-6352-1288-832FC0AD6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821" y="2438781"/>
            <a:ext cx="3224758" cy="429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43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D3D7218-3EDC-4421-856F-B734C6CE74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7173" y="2134362"/>
            <a:ext cx="3505745" cy="1038288"/>
          </a:xfrm>
        </p:spPr>
        <p:txBody>
          <a:bodyPr rtlCol="0"/>
          <a:lstStyle/>
          <a:p>
            <a:pPr rtl="0"/>
            <a:r>
              <a:rPr lang="de-DE"/>
              <a:t>Sie sind zu einer Weihnachtsfeier eingeladen!</a:t>
            </a:r>
          </a:p>
        </p:txBody>
      </p:sp>
      <p:sp>
        <p:nvSpPr>
          <p:cNvPr id="4" name="Untertitel 3">
            <a:extLst>
              <a:ext uri="{FF2B5EF4-FFF2-40B4-BE49-F238E27FC236}">
                <a16:creationId xmlns:a16="http://schemas.microsoft.com/office/drawing/2014/main" id="{FD3D3388-4655-42AC-BA26-31F7D877F0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de-DE"/>
              <a:t>Bitte RSVP unter 555-0100 | 345 Main St. Centerville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C12B120-A9B9-4269-A112-36E832D54E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7174" y="3382484"/>
            <a:ext cx="2296070" cy="1199786"/>
          </a:xfrm>
        </p:spPr>
        <p:txBody>
          <a:bodyPr vert="horz" lIns="0" tIns="0" rIns="0" bIns="0" rtlCol="0" anchor="t">
            <a:normAutofit/>
          </a:bodyPr>
          <a:lstStyle/>
          <a:p>
            <a:pPr rtl="0"/>
            <a:r>
              <a:rPr lang="de-DE" dirty="0"/>
              <a:t>Schließen Sie sich unserer kleinen Feier a. Für Speisen und Getränke ist gesorgt, bringen Sie gute Laune mit! </a:t>
            </a:r>
          </a:p>
          <a:p>
            <a:pPr rtl="0"/>
            <a:r>
              <a:rPr lang="de-DE" dirty="0"/>
              <a:t>24. Dezember 20xx | </a:t>
            </a:r>
            <a:br>
              <a:rPr lang="de-DE" dirty="0"/>
            </a:br>
            <a:r>
              <a:rPr lang="de-DE" dirty="0"/>
              <a:t>19–22.00 Uhr</a:t>
            </a:r>
          </a:p>
          <a:p>
            <a:pPr rtl="0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3B5CBDA-A2B7-A305-4874-6B8AEB22F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0"/>
            <a:ext cx="75438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15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B7C1546E-C08F-48BB-B420-539F86372E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7173" y="2134362"/>
            <a:ext cx="3505745" cy="1019804"/>
          </a:xfrm>
        </p:spPr>
        <p:txBody>
          <a:bodyPr rtlCol="0"/>
          <a:lstStyle/>
          <a:p>
            <a:pPr rtl="0"/>
            <a:r>
              <a:rPr lang="de-DE"/>
              <a:t>Sie sind zu einer Weihnachtsfeier eingeladen! </a:t>
            </a:r>
          </a:p>
        </p:txBody>
      </p:sp>
      <p:sp>
        <p:nvSpPr>
          <p:cNvPr id="9" name="Untertitel 8">
            <a:extLst>
              <a:ext uri="{FF2B5EF4-FFF2-40B4-BE49-F238E27FC236}">
                <a16:creationId xmlns:a16="http://schemas.microsoft.com/office/drawing/2014/main" id="{7D1520EE-3E62-4CAC-B43A-AE15E0DF83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de-DE"/>
              <a:t>Bitte RSVP unter 555-0100 | 345 Main St. Centerville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C377FEC-48D9-465B-98B7-79F7E0EBC8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7174" y="3382484"/>
            <a:ext cx="2296070" cy="1230608"/>
          </a:xfrm>
        </p:spPr>
        <p:txBody>
          <a:bodyPr rtlCol="0">
            <a:normAutofit/>
          </a:bodyPr>
          <a:lstStyle/>
          <a:p>
            <a:pPr rtl="0"/>
            <a:r>
              <a:rPr lang="de-DE" dirty="0"/>
              <a:t>Schließen Sie sich unserer kleinen Feier an. Für Speisen und Getränke ist gesorgt, bringen Sie gute Laune mit! </a:t>
            </a:r>
          </a:p>
          <a:p>
            <a:pPr rtl="0"/>
            <a:r>
              <a:rPr lang="de-DE" dirty="0"/>
              <a:t>24. Dezember 20xx | </a:t>
            </a:r>
            <a:br>
              <a:rPr lang="de-DE" dirty="0"/>
            </a:br>
            <a:r>
              <a:rPr lang="de-DE" dirty="0"/>
              <a:t>19–22.00 Uhr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012A8DB-70F0-BD31-2F39-FE043B912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0"/>
            <a:ext cx="75438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56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E324C718-B9DD-4964-9E75-4D9AD97B0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7173" y="2134362"/>
            <a:ext cx="3505745" cy="1038288"/>
          </a:xfrm>
        </p:spPr>
        <p:txBody>
          <a:bodyPr rtlCol="0"/>
          <a:lstStyle/>
          <a:p>
            <a:pPr rtl="0"/>
            <a:r>
              <a:rPr lang="de-DE"/>
              <a:t>Sie sind zu einer Weihnachtsfeier eingeladen!  </a:t>
            </a:r>
          </a:p>
        </p:txBody>
      </p:sp>
      <p:sp>
        <p:nvSpPr>
          <p:cNvPr id="9" name="Untertitel 8">
            <a:extLst>
              <a:ext uri="{FF2B5EF4-FFF2-40B4-BE49-F238E27FC236}">
                <a16:creationId xmlns:a16="http://schemas.microsoft.com/office/drawing/2014/main" id="{1D68E84E-EFC5-40C8-9520-B126089AAF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de-DE"/>
              <a:t>Bitte RSVP unter 555-0100 | 345 Main St. Centerville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06A18B2-A240-4FFA-94CB-345C33A5A8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7174" y="3374630"/>
            <a:ext cx="2296070" cy="1189512"/>
          </a:xfrm>
        </p:spPr>
        <p:txBody>
          <a:bodyPr rtlCol="0"/>
          <a:lstStyle/>
          <a:p>
            <a:pPr rtl="0"/>
            <a:r>
              <a:rPr lang="de-DE" dirty="0"/>
              <a:t>Schließen Sie sich unserer kleinen Feier an. Für Speisen und Getränke ist gesorgt, bringen Sie gute Laune mit! </a:t>
            </a:r>
          </a:p>
          <a:p>
            <a:pPr rtl="0"/>
            <a:r>
              <a:rPr lang="de-DE" dirty="0"/>
              <a:t>24. Dezember 20xx | </a:t>
            </a:r>
            <a:br>
              <a:rPr lang="de-DE" dirty="0"/>
            </a:br>
            <a:r>
              <a:rPr lang="de-DE" dirty="0"/>
              <a:t>19–22.00 Uhr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73DD591-C032-4FF3-9AD9-48B670C6E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0"/>
            <a:ext cx="75438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51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22A0D-E996-D572-EB77-F458982FD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49679015-2B1A-7208-802A-D086B18165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7173" y="2134362"/>
            <a:ext cx="3505745" cy="1038288"/>
          </a:xfrm>
        </p:spPr>
        <p:txBody>
          <a:bodyPr rtlCol="0"/>
          <a:lstStyle/>
          <a:p>
            <a:pPr rtl="0"/>
            <a:r>
              <a:rPr lang="de-DE"/>
              <a:t>Sie sind zu einer Weihnachtsfeier eingeladen!  </a:t>
            </a:r>
          </a:p>
        </p:txBody>
      </p:sp>
      <p:sp>
        <p:nvSpPr>
          <p:cNvPr id="9" name="Untertitel 8">
            <a:extLst>
              <a:ext uri="{FF2B5EF4-FFF2-40B4-BE49-F238E27FC236}">
                <a16:creationId xmlns:a16="http://schemas.microsoft.com/office/drawing/2014/main" id="{3078AC4A-6598-84ED-9550-CE9EB685B7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de-DE"/>
              <a:t>Bitte RSVP unter 555-0100 | 345 Main St. Centerville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F31C99C-4606-5A56-6529-BF9DFEE485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67174" y="3374630"/>
            <a:ext cx="2296070" cy="1189512"/>
          </a:xfrm>
        </p:spPr>
        <p:txBody>
          <a:bodyPr rtlCol="0"/>
          <a:lstStyle/>
          <a:p>
            <a:pPr rtl="0"/>
            <a:r>
              <a:rPr lang="de-DE" dirty="0"/>
              <a:t>Schließen Sie sich unserer kleinen Feier an. Für Speisen und Getränke ist gesorgt, bringen Sie gute Laune mit! </a:t>
            </a:r>
          </a:p>
          <a:p>
            <a:pPr rtl="0"/>
            <a:r>
              <a:rPr lang="de-DE" dirty="0"/>
              <a:t>24. Dezember 20xx | </a:t>
            </a:r>
            <a:br>
              <a:rPr lang="de-DE" dirty="0"/>
            </a:br>
            <a:r>
              <a:rPr lang="de-DE" dirty="0"/>
              <a:t>19–22.00 Uhr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C3964FA-0B0E-A381-C701-73EE551A99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4300" y="0"/>
            <a:ext cx="75438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20628"/>
      </p:ext>
    </p:extLst>
  </p:cSld>
  <p:clrMapOvr>
    <a:masterClrMapping/>
  </p:clrMapOvr>
</p:sld>
</file>

<file path=ppt/theme/theme1.xml><?xml version="1.0" encoding="utf-8"?>
<a:theme xmlns:a="http://schemas.openxmlformats.org/drawingml/2006/main" name="Weihnachten">
  <a:themeElements>
    <a:clrScheme name="Custom 62">
      <a:dk1>
        <a:sysClr val="windowText" lastClr="000000"/>
      </a:dk1>
      <a:lt1>
        <a:sysClr val="window" lastClr="FFFFFF"/>
      </a:lt1>
      <a:dk2>
        <a:srgbClr val="44546A"/>
      </a:dk2>
      <a:lt2>
        <a:srgbClr val="E2E2E2"/>
      </a:lt2>
      <a:accent1>
        <a:srgbClr val="B3A279"/>
      </a:accent1>
      <a:accent2>
        <a:srgbClr val="35502A"/>
      </a:accent2>
      <a:accent3>
        <a:srgbClr val="7A9970"/>
      </a:accent3>
      <a:accent4>
        <a:srgbClr val="A38F5C"/>
      </a:accent4>
      <a:accent5>
        <a:srgbClr val="BC2029"/>
      </a:accent5>
      <a:accent6>
        <a:srgbClr val="F16733"/>
      </a:accent6>
      <a:hlink>
        <a:srgbClr val="0563C1"/>
      </a:hlink>
      <a:folHlink>
        <a:srgbClr val="954F72"/>
      </a:folHlink>
    </a:clrScheme>
    <a:fontScheme name="Custom 27">
      <a:majorFont>
        <a:latin typeface="Rockwell"/>
        <a:ea typeface=""/>
        <a:cs typeface=""/>
      </a:majorFont>
      <a:minorFont>
        <a:latin typeface="Rockwel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9603553_TF89707312_Win32" id="{4A3A55FE-F60F-4056-A3C3-37AC55C8D5D3}" vid="{A298B653-2F9C-474F-AE43-42BA5267EE80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D34BE6-C2AC-4811-AF04-890EB299579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DA67161-2DB3-4601-B222-D39603F01163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200538A1-8EB7-44DF-BB58-1A76165CE1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Weihnachtseinladungen</Template>
  <TotalTime>0</TotalTime>
  <Words>197</Words>
  <Application>Microsoft Office PowerPoint</Application>
  <PresentationFormat>Benutzerdefiniert</PresentationFormat>
  <Paragraphs>23</Paragraphs>
  <Slides>5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9" baseType="lpstr">
      <vt:lpstr>Arial</vt:lpstr>
      <vt:lpstr>Calibri</vt:lpstr>
      <vt:lpstr>Rockwell</vt:lpstr>
      <vt:lpstr>Weihnachten</vt:lpstr>
      <vt:lpstr>Dessous Geschenk</vt:lpstr>
      <vt:lpstr>Sie sind zu einer Weihnachtsfeier eingeladen!</vt:lpstr>
      <vt:lpstr>Sie sind zu einer Weihnachtsfeier eingeladen! </vt:lpstr>
      <vt:lpstr>Sie sind zu einer Weihnachtsfeier eingeladen!  </vt:lpstr>
      <vt:lpstr>Sie sind zu einer Weihnachtsfeier eingeladen!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Herbert Jauck</dc:creator>
  <cp:lastModifiedBy>Herbert Jauck</cp:lastModifiedBy>
  <cp:revision>1</cp:revision>
  <dcterms:created xsi:type="dcterms:W3CDTF">2026-02-27T08:50:15Z</dcterms:created>
  <dcterms:modified xsi:type="dcterms:W3CDTF">2026-02-27T09:28:13Z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